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62" r:id="rId4"/>
    <p:sldId id="259" r:id="rId5"/>
    <p:sldId id="263" r:id="rId6"/>
    <p:sldId id="260" r:id="rId7"/>
    <p:sldId id="264" r:id="rId8"/>
    <p:sldId id="261" r:id="rId9"/>
    <p:sldId id="265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B1402-BAB9-4CEB-BE16-16270E3CF613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B28BF-A8B8-4998-8D98-687A34B7B2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736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Покажите, кто посадил яблони? Кто сделал красивые клумбы</a:t>
            </a:r>
            <a:r>
              <a:rPr lang="ru-RU" baseline="0" dirty="0" smtClean="0"/>
              <a:t> с цветами?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B28BF-A8B8-4998-8D98-687A34B7B22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897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B28BF-A8B8-4998-8D98-687A34B7B22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897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CBF4-B502-4BAA-85F9-4D6AA340E60C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B3D6-F009-4A94-8ABC-2F3962E6AD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280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CBF4-B502-4BAA-85F9-4D6AA340E60C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B3D6-F009-4A94-8ABC-2F3962E6AD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984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CBF4-B502-4BAA-85F9-4D6AA340E60C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B3D6-F009-4A94-8ABC-2F3962E6AD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757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CBF4-B502-4BAA-85F9-4D6AA340E60C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B3D6-F009-4A94-8ABC-2F3962E6AD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092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CBF4-B502-4BAA-85F9-4D6AA340E60C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B3D6-F009-4A94-8ABC-2F3962E6AD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884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CBF4-B502-4BAA-85F9-4D6AA340E60C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B3D6-F009-4A94-8ABC-2F3962E6AD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109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CBF4-B502-4BAA-85F9-4D6AA340E60C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B3D6-F009-4A94-8ABC-2F3962E6AD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781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CBF4-B502-4BAA-85F9-4D6AA340E60C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B3D6-F009-4A94-8ABC-2F3962E6AD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79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CBF4-B502-4BAA-85F9-4D6AA340E60C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B3D6-F009-4A94-8ABC-2F3962E6AD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590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CBF4-B502-4BAA-85F9-4D6AA340E60C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B3D6-F009-4A94-8ABC-2F3962E6AD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705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CBF4-B502-4BAA-85F9-4D6AA340E60C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B3D6-F009-4A94-8ABC-2F3962E6AD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064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7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7CBF4-B502-4BAA-85F9-4D6AA340E60C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1B3D6-F009-4A94-8ABC-2F3962E6AD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450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7000"/>
            <a:lum/>
          </a:blip>
          <a:srcRect/>
          <a:stretch>
            <a:fillRect l="-1000" r="-1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00101" y="642918"/>
            <a:ext cx="7858180" cy="29546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Narrow" pitchFamily="34" charset="0"/>
              </a:rPr>
              <a:t>Математическая сказка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Narrow" pitchFamily="34" charset="0"/>
              </a:rPr>
              <a:t>«Как геометрические фигуры город строили»</a:t>
            </a:r>
          </a:p>
          <a:p>
            <a:pPr algn="ctr"/>
            <a:r>
              <a:rPr lang="ru-RU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Narrow" pitchFamily="34" charset="0"/>
              </a:rPr>
              <a:t>С использованием логических блоков </a:t>
            </a:r>
            <a:r>
              <a:rPr lang="ru-RU" sz="2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Narrow" pitchFamily="34" charset="0"/>
              </a:rPr>
              <a:t>Дьенеша</a:t>
            </a:r>
            <a:endParaRPr lang="ru-RU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 t="9621" b="8933"/>
          <a:stretch>
            <a:fillRect/>
          </a:stretch>
        </p:blipFill>
        <p:spPr bwMode="auto">
          <a:xfrm>
            <a:off x="2843808" y="3861048"/>
            <a:ext cx="3333755" cy="2715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420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    </a:t>
            </a:r>
            <a:r>
              <a:rPr lang="ru-RU" sz="2800" b="1" dirty="0" smtClean="0"/>
              <a:t>Ребята, давайте назовем всех жителей города!</a:t>
            </a:r>
            <a:endParaRPr lang="ru-RU" dirty="0"/>
          </a:p>
        </p:txBody>
      </p:sp>
      <p:pic>
        <p:nvPicPr>
          <p:cNvPr id="4100" name="Picture 4" descr="http://isomart.ru/uploads/products/eb/7c/eb7c9af845799111a7f3f261b4ac34155555d12c63284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2549188"/>
            <a:ext cx="2880000" cy="494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somart.ru/uploads/products/eb/7c/eb7c9af845799111a7f3f261b4ac34155555d12c63284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974" y="1340768"/>
            <a:ext cx="1882169" cy="34117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7" name="Picture 6" descr="http://isomart.ru/uploads/products/eb/7c/eb7c9af845799111a7f3f261b4ac34155555d12c63284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15866"/>
            <a:ext cx="1882169" cy="341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img-fotki.yandex.ru/get/3501/200418627.8a/0_121ee7_4778250a_or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575" y="4136611"/>
            <a:ext cx="6048672" cy="272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144863" y="5216158"/>
            <a:ext cx="1368152" cy="129614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2492896"/>
            <a:ext cx="2520280" cy="8640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5220072" y="2348880"/>
            <a:ext cx="1512168" cy="1512168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812360" y="5301208"/>
            <a:ext cx="1256783" cy="129614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20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 </a:t>
            </a:r>
            <a:r>
              <a:rPr lang="ru-RU" dirty="0"/>
              <a:t>одной волшебной стране под </a:t>
            </a:r>
            <a:r>
              <a:rPr lang="ru-RU" dirty="0" smtClean="0"/>
              <a:t>названием</a:t>
            </a:r>
          </a:p>
          <a:p>
            <a:pPr>
              <a:buNone/>
            </a:pPr>
            <a:r>
              <a:rPr lang="ru-RU" dirty="0" smtClean="0"/>
              <a:t>Математика</a:t>
            </a:r>
            <a:r>
              <a:rPr lang="ru-RU" dirty="0"/>
              <a:t>, жили геометрические </a:t>
            </a:r>
            <a:r>
              <a:rPr lang="ru-RU" dirty="0" smtClean="0"/>
              <a:t>фигуры.</a:t>
            </a:r>
          </a:p>
          <a:p>
            <a:pPr>
              <a:buNone/>
            </a:pPr>
            <a:r>
              <a:rPr lang="ru-RU" dirty="0" smtClean="0"/>
              <a:t>Они</a:t>
            </a:r>
            <a:r>
              <a:rPr lang="ru-RU" dirty="0"/>
              <a:t>, очень любили трудиться, и у </a:t>
            </a:r>
            <a:r>
              <a:rPr lang="ru-RU" dirty="0" smtClean="0"/>
              <a:t>каждого</a:t>
            </a:r>
          </a:p>
          <a:p>
            <a:pPr>
              <a:buNone/>
            </a:pPr>
            <a:r>
              <a:rPr lang="ru-RU" dirty="0" smtClean="0"/>
              <a:t>было </a:t>
            </a:r>
            <a:r>
              <a:rPr lang="ru-RU" dirty="0"/>
              <a:t>любимое </a:t>
            </a:r>
            <a:r>
              <a:rPr lang="ru-RU" dirty="0" smtClean="0"/>
              <a:t>дело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</a:p>
          <a:p>
            <a:endParaRPr lang="ru-RU" dirty="0"/>
          </a:p>
        </p:txBody>
      </p:sp>
      <p:pic>
        <p:nvPicPr>
          <p:cNvPr id="1026" name="Picture 2" descr="http://share.kemdetki.ru/Biblioteka/metodiki_razvitiya/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80928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19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57166"/>
            <a:ext cx="8784976" cy="6240186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    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КРУГ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ru-RU" sz="2800" dirty="0" smtClean="0"/>
              <a:t>любил</a:t>
            </a:r>
            <a:r>
              <a:rPr lang="ru-RU" sz="2800" dirty="0"/>
              <a:t>, свой яблочный сад, где он выращивал сладкие, </a:t>
            </a:r>
            <a:r>
              <a:rPr lang="ru-RU" sz="2800" dirty="0" smtClean="0"/>
              <a:t>сочные </a:t>
            </a:r>
            <a:r>
              <a:rPr lang="ru-RU" sz="2800" dirty="0"/>
              <a:t>яблоки, </a:t>
            </a:r>
            <a:r>
              <a:rPr lang="ru-RU" sz="2800" dirty="0" smtClean="0"/>
              <a:t>а </a:t>
            </a:r>
            <a:r>
              <a:rPr lang="ru-RU" sz="2800" dirty="0"/>
              <a:t>по вечерам сидел 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на </a:t>
            </a:r>
            <a:r>
              <a:rPr lang="ru-RU" sz="2800" dirty="0"/>
              <a:t>веранде и пил чай 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с </a:t>
            </a:r>
            <a:r>
              <a:rPr lang="ru-RU" sz="2800" dirty="0"/>
              <a:t>яблочным вареньем, 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он </a:t>
            </a:r>
            <a:r>
              <a:rPr lang="ru-RU" sz="2800" dirty="0"/>
              <a:t>мечтал о том как </a:t>
            </a:r>
            <a:r>
              <a:rPr lang="ru-RU" sz="2800" dirty="0" smtClean="0"/>
              <a:t>было </a:t>
            </a:r>
            <a:r>
              <a:rPr lang="ru-RU" sz="2800" dirty="0"/>
              <a:t>–</a:t>
            </a:r>
            <a:r>
              <a:rPr lang="ru-RU" sz="2800" dirty="0" smtClean="0"/>
              <a:t>бы</a:t>
            </a:r>
          </a:p>
          <a:p>
            <a:pPr>
              <a:buNone/>
            </a:pPr>
            <a:r>
              <a:rPr lang="ru-RU" sz="2800" dirty="0" smtClean="0"/>
              <a:t>хорошо </a:t>
            </a:r>
            <a:r>
              <a:rPr lang="ru-RU" sz="2800" dirty="0"/>
              <a:t>построить 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город </a:t>
            </a:r>
            <a:r>
              <a:rPr lang="ru-RU" sz="2800" dirty="0"/>
              <a:t>для зверей сделанных 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из </a:t>
            </a:r>
            <a:r>
              <a:rPr lang="ru-RU" sz="2800" dirty="0"/>
              <a:t>геометрических фигур.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sz="2400" b="1" dirty="0" smtClean="0"/>
              <a:t>Покажи, где здесь круг?</a:t>
            </a:r>
            <a:endParaRPr lang="ru-RU" sz="2400" b="1" dirty="0"/>
          </a:p>
        </p:txBody>
      </p:sp>
      <p:pic>
        <p:nvPicPr>
          <p:cNvPr id="2052" name="Picture 4" descr="http://www.istek.k12.tr/images/galeriler/69/5354/1321282298apple-tree-clip-art-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08720"/>
            <a:ext cx="5340048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5904656"/>
            <a:ext cx="1440160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2343367" y="5805264"/>
            <a:ext cx="576064" cy="648072"/>
          </a:xfrm>
          <a:prstGeom prst="triangl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419872" y="5805264"/>
            <a:ext cx="648072" cy="64807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528059" y="5877272"/>
            <a:ext cx="864096" cy="50405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19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7000"/>
            <a:lum/>
          </a:blip>
          <a:srcRect/>
          <a:stretch>
            <a:fillRect l="-2000"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dirty="0" smtClean="0"/>
              <a:t>Рядом </a:t>
            </a:r>
            <a:r>
              <a:rPr lang="ru-RU" dirty="0"/>
              <a:t>с кругом жил </a:t>
            </a:r>
            <a:r>
              <a:rPr lang="ru-RU" b="1" dirty="0"/>
              <a:t>Прямоугольник</a:t>
            </a:r>
            <a:r>
              <a:rPr lang="ru-RU" dirty="0"/>
              <a:t>, он очень любил цветы. Каждое утро, поливая цветы, Прямоугольник любовался их красотой, а вечером ходил к Кругу в гости пить чай.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4" name="Рисунок 3" descr="04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3429000"/>
            <a:ext cx="2448272" cy="330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16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7000"/>
            <a:lum/>
          </a:blip>
          <a:srcRect/>
          <a:stretch>
            <a:fillRect l="-2000"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    </a:t>
            </a:r>
            <a:r>
              <a:rPr lang="ru-RU" dirty="0" smtClean="0"/>
              <a:t>Однажды </a:t>
            </a:r>
            <a:r>
              <a:rPr lang="ru-RU" b="1" dirty="0"/>
              <a:t>Круг</a:t>
            </a:r>
            <a:r>
              <a:rPr lang="ru-RU" dirty="0"/>
              <a:t> решил рассказать о своей мечте другу. </a:t>
            </a:r>
            <a:r>
              <a:rPr lang="ru-RU" b="1" dirty="0"/>
              <a:t>Прямоугольнику</a:t>
            </a:r>
            <a:r>
              <a:rPr lang="ru-RU" dirty="0"/>
              <a:t> очень понравилось идея, и они рассказали о ней </a:t>
            </a:r>
            <a:r>
              <a:rPr lang="ru-RU" b="1" dirty="0"/>
              <a:t>Квадрату</a:t>
            </a:r>
            <a:r>
              <a:rPr lang="ru-RU" dirty="0"/>
              <a:t> и </a:t>
            </a:r>
            <a:r>
              <a:rPr lang="ru-RU" b="1" dirty="0" smtClean="0"/>
              <a:t>Треугольник</a:t>
            </a:r>
            <a:r>
              <a:rPr lang="ru-RU" dirty="0" smtClean="0"/>
              <a:t> -  всем</a:t>
            </a:r>
            <a:r>
              <a:rPr lang="ru-RU" dirty="0"/>
              <a:t>.</a:t>
            </a:r>
            <a:r>
              <a:rPr lang="ru-RU" dirty="0" smtClean="0"/>
              <a:t> Геометрические </a:t>
            </a:r>
            <a:r>
              <a:rPr lang="ru-RU" dirty="0"/>
              <a:t>фигуры решили приступить </a:t>
            </a:r>
            <a:r>
              <a:rPr lang="ru-RU" dirty="0" smtClean="0"/>
              <a:t>немедленно </a:t>
            </a:r>
            <a:r>
              <a:rPr lang="ru-RU" dirty="0"/>
              <a:t>к работе. </a:t>
            </a:r>
            <a:r>
              <a:rPr lang="ru-RU" b="1" dirty="0" smtClean="0"/>
              <a:t>  </a:t>
            </a:r>
          </a:p>
          <a:p>
            <a:pPr>
              <a:buNone/>
            </a:pPr>
            <a:r>
              <a:rPr lang="ru-RU" sz="2800" b="1" dirty="0" smtClean="0"/>
              <a:t>Покажи, какие фигуры поддержали идею Круга?   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653086" y="4464996"/>
            <a:ext cx="1080120" cy="108012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5229200"/>
            <a:ext cx="2232248" cy="100811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4149080"/>
            <a:ext cx="1080120" cy="10801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6372200" y="5229200"/>
            <a:ext cx="1224136" cy="1080120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16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7000"/>
            <a:lum/>
          </a:blip>
          <a:srcRect/>
          <a:stretch>
            <a:fillRect l="-3000" t="-2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     </a:t>
            </a:r>
            <a:r>
              <a:rPr lang="ru-RU" b="1" dirty="0"/>
              <a:t>Квадрат</a:t>
            </a:r>
            <a:r>
              <a:rPr lang="ru-RU" dirty="0"/>
              <a:t> и </a:t>
            </a:r>
            <a:r>
              <a:rPr lang="ru-RU" b="1" dirty="0"/>
              <a:t>Прямоугольник</a:t>
            </a:r>
            <a:r>
              <a:rPr lang="ru-RU" dirty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были </a:t>
            </a:r>
            <a:r>
              <a:rPr lang="ru-RU" dirty="0"/>
              <a:t>хорошими строителями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/>
              <a:t>они строили стены из </a:t>
            </a:r>
            <a:r>
              <a:rPr lang="ru-RU" dirty="0" smtClean="0"/>
              <a:t>кирпича.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000" b="1" dirty="0" smtClean="0"/>
              <a:t>Давайте выберем кирпичики в наборах для строительства стен. Как выглядят кирпичики?</a:t>
            </a:r>
          </a:p>
          <a:p>
            <a:pPr>
              <a:buNone/>
            </a:pPr>
            <a:r>
              <a:rPr lang="ru-RU" sz="2000" b="1" dirty="0" smtClean="0"/>
              <a:t>	Так? </a:t>
            </a:r>
            <a:r>
              <a:rPr lang="ru-RU" sz="2000" dirty="0" smtClean="0"/>
              <a:t>					</a:t>
            </a:r>
            <a:r>
              <a:rPr lang="ru-RU" sz="2000" b="1" dirty="0" smtClean="0"/>
              <a:t>Или так?</a:t>
            </a:r>
            <a:endParaRPr lang="ru-RU" sz="2000" b="1" dirty="0"/>
          </a:p>
        </p:txBody>
      </p:sp>
      <p:sp>
        <p:nvSpPr>
          <p:cNvPr id="2" name="Овал 1"/>
          <p:cNvSpPr/>
          <p:nvPr/>
        </p:nvSpPr>
        <p:spPr>
          <a:xfrm>
            <a:off x="611560" y="4869160"/>
            <a:ext cx="2016224" cy="100811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580112" y="4869160"/>
            <a:ext cx="2520280" cy="100811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2656"/>
            <a:ext cx="3029322" cy="302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97" y="2060848"/>
            <a:ext cx="2413025" cy="168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194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7000"/>
            <a:lum/>
          </a:blip>
          <a:srcRect/>
          <a:stretch>
            <a:fillRect l="-3000" t="-2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7364" y="476672"/>
            <a:ext cx="84811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Треугольник</a:t>
            </a:r>
            <a:r>
              <a:rPr lang="ru-RU" sz="3200" dirty="0"/>
              <a:t> строил </a:t>
            </a:r>
            <a:r>
              <a:rPr lang="ru-RU" sz="3200" dirty="0" smtClean="0"/>
              <a:t>крыши, </a:t>
            </a:r>
            <a:r>
              <a:rPr lang="ru-RU" sz="3200" dirty="0"/>
              <a:t>а </a:t>
            </a:r>
            <a:r>
              <a:rPr lang="ru-RU" sz="3200" b="1" dirty="0" smtClean="0"/>
              <a:t>Круг</a:t>
            </a:r>
            <a:r>
              <a:rPr lang="ru-RU" sz="3200" dirty="0" smtClean="0"/>
              <a:t> </a:t>
            </a:r>
            <a:r>
              <a:rPr lang="ru-RU" sz="3200" dirty="0"/>
              <a:t>окошки. </a:t>
            </a:r>
            <a:endParaRPr lang="ru-RU" sz="3200" dirty="0" smtClean="0"/>
          </a:p>
          <a:p>
            <a:r>
              <a:rPr lang="ru-RU" sz="3200" dirty="0" smtClean="0"/>
              <a:t>Вскоре </a:t>
            </a:r>
            <a:r>
              <a:rPr lang="ru-RU" sz="3200" dirty="0"/>
              <a:t>город был построен, осталось только пригласить </a:t>
            </a:r>
            <a:r>
              <a:rPr lang="ru-RU" sz="3200" dirty="0" smtClean="0"/>
              <a:t>зверей в гости.</a:t>
            </a: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endParaRPr lang="ru-RU" sz="2400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Какие блоки возьмем для крыши? 		Какие блоки для окон?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" name="Равнобедренный треугольник 1"/>
          <p:cNvSpPr/>
          <p:nvPr/>
        </p:nvSpPr>
        <p:spPr>
          <a:xfrm>
            <a:off x="255638" y="4149080"/>
            <a:ext cx="1928372" cy="1368152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411760" y="4624819"/>
            <a:ext cx="1728192" cy="86409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292080" y="4293096"/>
            <a:ext cx="1080120" cy="108012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16249" y="4365104"/>
            <a:ext cx="1584176" cy="93610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94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    </a:t>
            </a:r>
            <a:r>
              <a:rPr lang="ru-RU" sz="2800" b="1" dirty="0" smtClean="0"/>
              <a:t>Круг</a:t>
            </a:r>
            <a:r>
              <a:rPr lang="ru-RU" sz="2800" dirty="0" smtClean="0"/>
              <a:t> </a:t>
            </a:r>
            <a:r>
              <a:rPr lang="ru-RU" sz="2800" dirty="0"/>
              <a:t>вокруг города посадил яблони, а </a:t>
            </a:r>
            <a:r>
              <a:rPr lang="ru-RU" sz="2800" b="1" dirty="0"/>
              <a:t>Прямоугольник</a:t>
            </a:r>
            <a:r>
              <a:rPr lang="ru-RU" sz="2800" dirty="0"/>
              <a:t> сделал красивые клумбы с </a:t>
            </a:r>
            <a:r>
              <a:rPr lang="ru-RU" sz="2800" dirty="0" smtClean="0"/>
              <a:t>цветами</a:t>
            </a:r>
            <a:endParaRPr lang="ru-RU" dirty="0"/>
          </a:p>
        </p:txBody>
      </p:sp>
      <p:pic>
        <p:nvPicPr>
          <p:cNvPr id="4102" name="Picture 6" descr="http://isomart.ru/uploads/products/eb/7c/eb7c9af845799111a7f3f261b4ac34155555d12c63284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974" y="1340768"/>
            <a:ext cx="1882169" cy="34117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7" name="Picture 6" descr="http://isomart.ru/uploads/products/eb/7c/eb7c9af845799111a7f3f261b4ac34155555d12c63284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15866"/>
            <a:ext cx="1882169" cy="341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img-fotki.yandex.ru/get/3501/200418627.8a/0_121ee7_4778250a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575" y="4136611"/>
            <a:ext cx="6048672" cy="272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144863" y="5216158"/>
            <a:ext cx="1368152" cy="129614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2492896"/>
            <a:ext cx="2520280" cy="8640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5220072" y="2348880"/>
            <a:ext cx="1512168" cy="1512168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812360" y="5301208"/>
            <a:ext cx="1256783" cy="129614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31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    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332656"/>
            <a:ext cx="7488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 город пришли жить разные звери: слон, сова, страус, собака. Геометрические фигуры и зверюшки подружились, и стали ходить к друг другу в гости.</a:t>
            </a:r>
          </a:p>
        </p:txBody>
      </p:sp>
      <p:pic>
        <p:nvPicPr>
          <p:cNvPr id="6" name="Picture 6" descr="http://isomart.ru/uploads/products/eb/7c/eb7c9af845799111a7f3f261b4ac34155555d12c6328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00" y="4653136"/>
            <a:ext cx="1216352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isomart.ru/uploads/products/eb/7c/eb7c9af845799111a7f3f261b4ac34155555d12c6328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1" y="1412776"/>
            <a:ext cx="1216352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isomart.ru/uploads/products/eb/7c/eb7c9af845799111a7f3f261b4ac34155555d12c6328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208" y="1223988"/>
            <a:ext cx="1216352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isomart.ru/uploads/products/eb/7c/eb7c9af845799111a7f3f261b4ac34155555d12c6328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648" y="4653136"/>
            <a:ext cx="1216352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clipartsheep.com/images/11/elephant-art-image-clip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884636"/>
            <a:ext cx="1847355" cy="153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242827"/>
            <a:ext cx="1432089" cy="19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http://previews.123rf.com/images/tigatelu/tigatelu1305/tigatelu130500046/19583219-Cute-ostrich-cartoon-Stock-Vector-funn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617" y="1348319"/>
            <a:ext cx="1552351" cy="219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https://im1-tub-ru.yandex.net/i?id=4938adb0856af6703c1d5008ba67d8e8&amp;n=33&amp;h=190&amp;w=2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872" y="3748260"/>
            <a:ext cx="19145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s://img-fotki.yandex.ru/get/3501/200418627.8a/0_121ee7_4778250a_ori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010249"/>
            <a:ext cx="4008351" cy="180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31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нежн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нежность</Template>
  <TotalTime>399</TotalTime>
  <Words>282</Words>
  <Application>Microsoft Office PowerPoint</Application>
  <PresentationFormat>Экран (4:3)</PresentationFormat>
  <Paragraphs>40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Arial Narrow</vt:lpstr>
      <vt:lpstr>Calibri</vt:lpstr>
      <vt:lpstr>нежность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Владимир</cp:lastModifiedBy>
  <cp:revision>33</cp:revision>
  <dcterms:created xsi:type="dcterms:W3CDTF">2014-12-02T03:14:20Z</dcterms:created>
  <dcterms:modified xsi:type="dcterms:W3CDTF">2019-08-07T19:10:28Z</dcterms:modified>
</cp:coreProperties>
</file>