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63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92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60315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880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5650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741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459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497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46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18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56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85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4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33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36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99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7BA3-5EA4-44B0-AE59-D2DC75DC3C6D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7348D8-37B7-412C-BD63-7F5CC0206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46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5589239"/>
            <a:ext cx="6600451" cy="792089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старшей группы Федоровская О.В.</a:t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Ярославль 2021г.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32656"/>
            <a:ext cx="5752728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РАВИЛА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БЕЗОПАСНОГО ПОВЕДЕНИЯ ДЕТЕЙ </a:t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ЗИМОЙ НА УЛИЦЕ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Наталья\Desktop\зи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7344816" cy="400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581128"/>
            <a:ext cx="8229600" cy="2088232"/>
          </a:xfrm>
        </p:spPr>
        <p:txBody>
          <a:bodyPr>
            <a:normAutofit/>
          </a:bodyPr>
          <a:lstStyle/>
          <a:p>
            <a:r>
              <a:rPr lang="ru-RU" dirty="0" smtClean="0"/>
              <a:t>        Пришла </a:t>
            </a:r>
            <a:r>
              <a:rPr lang="ru-RU" dirty="0"/>
              <a:t>зима, трещат морозы,</a:t>
            </a:r>
          </a:p>
          <a:p>
            <a:r>
              <a:rPr lang="ru-RU" dirty="0"/>
              <a:t>       </a:t>
            </a:r>
            <a:r>
              <a:rPr lang="ru-RU" dirty="0" smtClean="0"/>
              <a:t>  </a:t>
            </a:r>
            <a:r>
              <a:rPr lang="ru-RU" dirty="0"/>
              <a:t>И щиплет уши, щёки, нос.</a:t>
            </a:r>
          </a:p>
          <a:p>
            <a:r>
              <a:rPr lang="ru-RU" dirty="0"/>
              <a:t>       </a:t>
            </a:r>
            <a:r>
              <a:rPr lang="ru-RU" dirty="0" smtClean="0"/>
              <a:t>  </a:t>
            </a:r>
            <a:r>
              <a:rPr lang="ru-RU" dirty="0"/>
              <a:t>Оденься лучше потеплее,</a:t>
            </a:r>
          </a:p>
          <a:p>
            <a:r>
              <a:rPr lang="ru-RU" dirty="0"/>
              <a:t>      </a:t>
            </a:r>
            <a:r>
              <a:rPr lang="ru-RU" dirty="0" smtClean="0"/>
              <a:t>   </a:t>
            </a:r>
            <a:r>
              <a:rPr lang="ru-RU" dirty="0"/>
              <a:t>Чтоб очень сильно не замёрз!        </a:t>
            </a:r>
          </a:p>
          <a:p>
            <a:endParaRPr lang="ru-RU" dirty="0"/>
          </a:p>
        </p:txBody>
      </p:sp>
      <p:pic>
        <p:nvPicPr>
          <p:cNvPr id="2050" name="Picture 2" descr="C:\Users\Наталья\Desktop\одеж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5157192"/>
            <a:ext cx="6707088" cy="1512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Если я пойду по льду, то, конечно, упаду,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Так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что лучше я его потихоньку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обойду.</a:t>
            </a:r>
          </a:p>
          <a:p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Наталья\Desktop\гололе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7056784" cy="439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талья\Desktop\неходи под крыш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7344816" cy="5347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22182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Сосать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сосульку –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Вот беда!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Нам строго запрещается.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Но почему ж она тогда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Сосулькой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называется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r>
              <a:rPr lang="ru-RU" sz="4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56992"/>
            <a:ext cx="8291264" cy="26642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                                                                           </a:t>
            </a:r>
            <a: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правда, что в сосульке,</a:t>
            </a:r>
            <a:b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Замерзает лунный свет?</a:t>
            </a:r>
            <a:b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Это правда, что сосульки,</a:t>
            </a:r>
            <a:b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Вкусом лучше всех конфет?</a:t>
            </a:r>
            <a:b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Нам в ответ сказала мама-</a:t>
            </a:r>
            <a:b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Лунный свет, не может быть!</a:t>
            </a:r>
            <a:b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Правда, то, что завтра горло,</a:t>
            </a:r>
            <a:b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Надо будет вам лечить!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Наталья\Desktop\сосуль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4664"/>
            <a:ext cx="410445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1602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sz="19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Зима! Скорее на коньки! Какие славные деньки!</a:t>
            </a:r>
          </a:p>
          <a:p>
            <a:pPr>
              <a:buNone/>
            </a:pPr>
            <a:r>
              <a:rPr lang="ru-RU" sz="19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Но выходить на лёд нельзя, пока непрочен он, друзья! </a:t>
            </a:r>
          </a:p>
          <a:p>
            <a:pPr>
              <a:buNone/>
            </a:pPr>
            <a:r>
              <a:rPr lang="ru-RU" sz="19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Когда есть трещины на нём,</a:t>
            </a:r>
          </a:p>
          <a:p>
            <a:pPr>
              <a:buNone/>
            </a:pPr>
            <a:r>
              <a:rPr lang="ru-RU" sz="19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Когда вдруг потеплело днём…</a:t>
            </a:r>
          </a:p>
          <a:p>
            <a:pPr>
              <a:buNone/>
            </a:pPr>
            <a:r>
              <a:rPr lang="ru-RU" sz="19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Провалишься – придёт беда,</a:t>
            </a:r>
          </a:p>
          <a:p>
            <a:pPr>
              <a:buNone/>
            </a:pPr>
            <a:r>
              <a:rPr lang="ru-RU" sz="19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Зимой холодная вода!</a:t>
            </a:r>
          </a:p>
          <a:p>
            <a:endParaRPr lang="ru-RU" dirty="0"/>
          </a:p>
        </p:txBody>
      </p:sp>
      <p:pic>
        <p:nvPicPr>
          <p:cNvPr id="6146" name="Picture 2" descr="C:\Users\Наталья\Desktop\оттеп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7128792" cy="3689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dirty="0" smtClean="0"/>
              <a:t>               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Кататься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горки так прекрасно,</a:t>
            </a:r>
          </a:p>
          <a:p>
            <a:pPr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Но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дорог - всегда опасно!</a:t>
            </a:r>
          </a:p>
          <a:p>
            <a:pPr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Мчатся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дорогам быстрые машины,</a:t>
            </a:r>
          </a:p>
          <a:p>
            <a:pPr>
              <a:buNone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Можете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попасть вы прямо к ним под шины!</a:t>
            </a:r>
          </a:p>
          <a:p>
            <a:endParaRPr lang="ru-RU" dirty="0"/>
          </a:p>
        </p:txBody>
      </p:sp>
      <p:pic>
        <p:nvPicPr>
          <p:cNvPr id="7170" name="Picture 2" descr="C:\Users\Наталья\Desktop\гор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7488832" cy="4042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4941168"/>
            <a:ext cx="5616624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Прежде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в снежки играть,</a:t>
            </a:r>
          </a:p>
          <a:p>
            <a:pPr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Запомни – лёд нельзя бросать!</a:t>
            </a:r>
          </a:p>
        </p:txBody>
      </p:sp>
      <p:pic>
        <p:nvPicPr>
          <p:cNvPr id="8194" name="Picture 2" descr="C:\Users\Наталья\Desktop\в снеж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6912768" cy="4327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067128" cy="144016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такие положения никогда  не попадай,</a:t>
            </a:r>
            <a:b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наши всегда соблюдай!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Наталья\Desktop\дев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684076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</TotalTime>
  <Words>165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Подготовила воспитатель старшей группы Федоровская О.В. Ярославль 2021г.</vt:lpstr>
      <vt:lpstr>Слайд 2</vt:lpstr>
      <vt:lpstr>Слайд 3</vt:lpstr>
      <vt:lpstr>Слайд 4</vt:lpstr>
      <vt:lpstr>Сосать сосульку –  Вот беда!  Нам строго запрещается.  Но почему ж она тогда  Сосулькой называется? </vt:lpstr>
      <vt:lpstr>Слайд 6</vt:lpstr>
      <vt:lpstr>Слайд 7</vt:lpstr>
      <vt:lpstr>Слайд 8</vt:lpstr>
      <vt:lpstr>В такие положения никогда  не попадай, Правила наши всегда соблюдай!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</cp:lastModifiedBy>
  <cp:revision>13</cp:revision>
  <dcterms:created xsi:type="dcterms:W3CDTF">2017-01-04T20:20:29Z</dcterms:created>
  <dcterms:modified xsi:type="dcterms:W3CDTF">2021-02-08T12:01:27Z</dcterms:modified>
</cp:coreProperties>
</file>