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2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988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4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40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2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0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9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1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1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8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A6507-7B69-43EA-A000-03B116D7D75B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DD4A-3208-47F2-803B-BC659137F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32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" y="857250"/>
            <a:ext cx="85162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272955"/>
            <a:ext cx="8570794" cy="57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6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491319"/>
            <a:ext cx="8625386" cy="55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2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395785"/>
            <a:ext cx="8570794" cy="56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9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382137"/>
            <a:ext cx="8516203" cy="561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5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50125"/>
            <a:ext cx="8529851" cy="61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4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395785"/>
            <a:ext cx="8516204" cy="56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5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313899"/>
            <a:ext cx="8611737" cy="568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5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245660"/>
            <a:ext cx="8529850" cy="57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76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соколов</dc:creator>
  <cp:lastModifiedBy>александр соколов</cp:lastModifiedBy>
  <cp:revision>4</cp:revision>
  <dcterms:created xsi:type="dcterms:W3CDTF">2022-05-18T06:33:47Z</dcterms:created>
  <dcterms:modified xsi:type="dcterms:W3CDTF">2022-05-18T07:08:29Z</dcterms:modified>
</cp:coreProperties>
</file>