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70" r:id="rId2"/>
    <p:sldId id="273" r:id="rId3"/>
    <p:sldId id="257" r:id="rId4"/>
    <p:sldId id="259" r:id="rId5"/>
    <p:sldId id="260" r:id="rId6"/>
    <p:sldId id="271" r:id="rId7"/>
    <p:sldId id="275" r:id="rId8"/>
    <p:sldId id="277" r:id="rId9"/>
    <p:sldId id="258" r:id="rId10"/>
    <p:sldId id="261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67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12F-35A5-4917-80D2-04FF1BA61C0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D79E4-4FB2-44FD-B329-9BE131113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8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4BA0D9-2E43-4E4C-8912-9A7A51B4BAC7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AD3242-7B92-4302-9459-D13561603E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40910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РОЛЬ СЕМЬИ В ВОСПИТАНИИ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157192"/>
            <a:ext cx="2701477" cy="136815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Подготовила воспитатель</a:t>
            </a:r>
          </a:p>
          <a:p>
            <a:pPr algn="r"/>
            <a:r>
              <a:rPr lang="ru-RU" sz="1600" dirty="0" smtClean="0"/>
              <a:t>Федоровская О.В..</a:t>
            </a:r>
          </a:p>
          <a:p>
            <a:pPr algn="r"/>
            <a:r>
              <a:rPr lang="ru-RU" sz="1600" dirty="0" smtClean="0"/>
              <a:t>МДОУ «Детский сад №184</a:t>
            </a:r>
            <a:r>
              <a:rPr lang="ru-RU" sz="1600" dirty="0" smtClean="0"/>
              <a:t>»</a:t>
            </a:r>
          </a:p>
          <a:p>
            <a:pPr algn="r"/>
            <a:r>
              <a:rPr lang="ru-RU" sz="1600" dirty="0" smtClean="0"/>
              <a:t>Ярославль 2021г.</a:t>
            </a:r>
            <a:endParaRPr lang="ru-RU" sz="1600" dirty="0" smtClean="0"/>
          </a:p>
        </p:txBody>
      </p:sp>
      <p:pic>
        <p:nvPicPr>
          <p:cNvPr id="4" name="Picture 2" descr="C:\Users\Алла\Desktop\semya-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9729">
            <a:off x="855135" y="1998998"/>
            <a:ext cx="5925236" cy="3785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051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227" y="188640"/>
            <a:ext cx="7474024" cy="10081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КАК ПРАВИЛЬНО ВОСПИТАТЬ РЕБЕНКА?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94833" y="1052736"/>
            <a:ext cx="3537607" cy="5610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в воспитании маленького человека:</a:t>
            </a:r>
          </a:p>
          <a:p>
            <a:pPr marL="425196" indent="-342900" algn="just">
              <a:buFont typeface="+mj-lt"/>
              <a:buAutoNum type="alphaL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Поощрять активность детей</a:t>
            </a:r>
          </a:p>
          <a:p>
            <a:pPr marL="425196" indent="-342900" algn="just">
              <a:buFont typeface="+mj-lt"/>
              <a:buAutoNum type="alphaL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Проявлять внимание к учебной и творческой деятельности ребенка</a:t>
            </a:r>
          </a:p>
          <a:p>
            <a:pPr marL="425196" indent="-342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воспитании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гипперактивного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ребенка близкие должны избегать 2-х крайностей:</a:t>
            </a:r>
          </a:p>
          <a:p>
            <a:pPr marL="425196" indent="-3429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Проявления чрезмерной жалости и вседозволенности</a:t>
            </a:r>
          </a:p>
          <a:p>
            <a:pPr marL="425196" indent="-34290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Постановки завышенных требований</a:t>
            </a:r>
          </a:p>
          <a:p>
            <a:pPr marL="425196" indent="-3429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Частое изменение указаний и колебания настроений родителей оказывают неблагоприятное воздействия на ребенка</a:t>
            </a:r>
          </a:p>
          <a:p>
            <a:endParaRPr lang="ru-RU" sz="1600" dirty="0"/>
          </a:p>
        </p:txBody>
      </p:sp>
      <p:pic>
        <p:nvPicPr>
          <p:cNvPr id="5" name="Picture 2" descr="C:\Users\Anton\Desktop\children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879217" cy="258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\Desktop\children-screensa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7" y="1412776"/>
            <a:ext cx="2675085" cy="2303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44816" cy="295232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папы и мамы, всегда стоит правильно оценивать </a:t>
            </a:r>
            <a:r>
              <a:rPr lang="ru-RU" sz="31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роли семьи в воспитании детей</a:t>
            </a:r>
            <a:r>
              <a:rPr lang="ru-RU" sz="3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помните об этом и старайтесь соблюдать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 перечисленные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i.obozrevatel.ua/4/143674/32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963098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53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P. S.-</a:t>
            </a:r>
            <a:r>
              <a:rPr lang="ru-RU" dirty="0" smtClean="0"/>
              <a:t>  </a:t>
            </a:r>
            <a:r>
              <a:rPr lang="ru-RU" b="1" dirty="0">
                <a:solidFill>
                  <a:srgbClr val="C00000"/>
                </a:solidFill>
              </a:rPr>
              <a:t>Рецепт счастья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44650" y="1125538"/>
            <a:ext cx="7499350" cy="316706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i="1" dirty="0"/>
              <a:t>Возьмите чашу терпения, влейте в нее полное сердце любви, добавить две горсти щедрости, посыпьте добротой, плесните немного юмора и добавьте как можно больше веры. Все это хорошо перемешайте. </a:t>
            </a:r>
            <a:r>
              <a:rPr lang="ru-RU" sz="2800" i="1" dirty="0" smtClean="0"/>
              <a:t>Намажьте </a:t>
            </a:r>
            <a:r>
              <a:rPr lang="ru-RU" sz="2800" i="1" dirty="0"/>
              <a:t>на кусок отпущенной вам жизни и предложите каждому, кого встретите на своем пути.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4" descr="http://cs405316.userapi.com/v405316678/1a2f/XZFvaVg4d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451" y="4434494"/>
            <a:ext cx="2711185" cy="210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http://www.stihi.ru/pics/2012/01/07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57628"/>
            <a:ext cx="2710336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43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«воспитание детей — самая важная область нашей жизни... Правильное воспитание — это наша счастливая старость, плохое воспитание — это наше будущее горе, это наши слезы, это наша вина перед другими людьми, перед всей страной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».         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ru-RU" sz="3200" dirty="0"/>
              <a:t> </a:t>
            </a:r>
            <a:r>
              <a:rPr lang="ru-RU" sz="3200" dirty="0">
                <a:solidFill>
                  <a:srgbClr val="C00000"/>
                </a:solidFill>
              </a:rPr>
              <a:t>А. С. Макаренко</a:t>
            </a:r>
          </a:p>
        </p:txBody>
      </p:sp>
    </p:spTree>
    <p:extLst>
      <p:ext uri="{BB962C8B-B14F-4D97-AF65-F5344CB8AC3E}">
        <p14:creationId xmlns="" xmlns:p14="http://schemas.microsoft.com/office/powerpoint/2010/main" val="3938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Семья – это главный институт воспитания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520521"/>
            <a:ext cx="3657600" cy="46634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главный институт воспитания. То, что ребенок в   детские годы приобретает в семье , он сохраняет  в течении всей последующей жизни.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закладываются основы личности ребенка, и к поступлению в школу он уже более чем наполовину сформировался как личность.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особого рода коллектив, играющий в воспитании основную и важнейшую роль.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Алла\Desktop\neposlushnyj_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824" y="1700808"/>
            <a:ext cx="388843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865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РОЛЬ СЕМЬИ В РАЗВИТИИ ЛИЧНОСТИ </a:t>
            </a:r>
            <a:r>
              <a:rPr lang="ru-RU" sz="3200" dirty="0" smtClean="0">
                <a:solidFill>
                  <a:srgbClr val="C00000"/>
                </a:solidFill>
              </a:rPr>
              <a:t>РЕБЕНКА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типы семейных  взаимоотношений: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174" y="1700808"/>
            <a:ext cx="3831990" cy="489654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семье складывается определенная, далеко не  всегда осознанная ею система воспитания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4 типа воспитания (4 вида взаимоотношений):</a:t>
            </a:r>
          </a:p>
          <a:p>
            <a:pPr marL="425196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Диктат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игнорирование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и мнений ребенка, систематическое лишение его права голоса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удовлетворение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потребностей ребенка, ограждают его от каких-либо забот, усилий и трудностей, принимая их на себя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«Невмешательство»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независимое существование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взрослых от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425196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цели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деятельности, ее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высокие нравственные ценности.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ла\Desktop\family-tree-wall-stickers2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8966">
            <a:off x="845647" y="2590432"/>
            <a:ext cx="41044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Стили семейного воспитания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628801"/>
            <a:ext cx="40736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Большое значение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воспитании ребенка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имеет стиль семейного воспитания, принятые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семье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ценности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 стиля семейного воспитания:</a:t>
            </a:r>
          </a:p>
          <a:p>
            <a:pPr marL="425196" lvl="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учитываются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ребенка. Стиль "согласия”.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25196" lvl="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Авторитарный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/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навязывается свое мнение ребенку. Стиль "подавления”. </a:t>
            </a:r>
          </a:p>
          <a:p>
            <a:pPr marL="425196" lvl="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+mj-lt"/>
              <a:buAutoNum type="arabicPeriod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Попустительеский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/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предоставляется сам себе. </a:t>
            </a:r>
          </a:p>
          <a:p>
            <a:pPr marL="425196" lvl="0" indent="-342900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видит себя глазами взрослых, окружающих его родственников, педагогов. Если оценки и ожидания  в семье не соответствуют возрастным и индивидуальным особенностям ребенка, его представления о себе кажутся искаженными</a:t>
            </a:r>
          </a:p>
        </p:txBody>
      </p:sp>
      <p:pic>
        <p:nvPicPr>
          <p:cNvPr id="5" name="Picture 4" descr="http://cs305512.userapi.com/u11714087/-14/x_9d495e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726">
            <a:off x="1605217" y="1274495"/>
            <a:ext cx="3076228" cy="2312475"/>
          </a:xfrm>
          <a:prstGeom prst="rect">
            <a:avLst/>
          </a:prstGeom>
          <a:scene3d>
            <a:camera prst="orthographicFront"/>
            <a:lightRig rig="threePt" dir="t"/>
          </a:scene3d>
          <a:sp3d extrusionH="44450" contourW="57150" prstMaterial="dkEdge">
            <a:bevelT/>
          </a:sp3d>
        </p:spPr>
      </p:pic>
      <p:pic>
        <p:nvPicPr>
          <p:cNvPr id="6" name="Picture 8" descr="http://im2-tub-ru.yandex.net/i?id=13000063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147">
            <a:off x="1537863" y="4144667"/>
            <a:ext cx="3068160" cy="2301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624736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Воспитание в семье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глубоким, эмоциональным, интимным характером.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«Проводником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семейного воспитания являются родительская любовь к детям и ответные чувства  детей  к родителям. Эффективность семейного воспитания во многом определяется теми эмоциональными узами, которые связывают всех ее членов, благодаря чему дети чувствуют себя защищенными от неизвестности и опасностей окружающего мира.</a:t>
            </a:r>
          </a:p>
        </p:txBody>
      </p:sp>
      <p:pic>
        <p:nvPicPr>
          <p:cNvPr id="3" name="Picture 2" descr="http://img0.liveinternet.ru/images/attach/c/3/75/591/75591956_large_nasait05082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883485"/>
            <a:ext cx="5472608" cy="3857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633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любовь к детям и ответственное чувство детей к матери, отцу, бабушке, дедушке, к своим братьям и сестрам помогает взрослым создавать радостную атмосферу, воспитывать у детей необходимые общественные качества. Общие заботы по дому, взрослых вместе с детьми – это способствует выполнению семьей главной задачи – воспитание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37321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«Любовь — творец всего доброго, возвышенного, сильного, теплого и светлого»,— писал Ф. Э. Дзержинский.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Алла\Desktop\vospitanie-detey-v-se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8430">
            <a:off x="2757416" y="2383863"/>
            <a:ext cx="3136186" cy="2541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716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 </a:t>
            </a: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авторитет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иметь авторитет в глазах ребенка, без этого воспитание невозможно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чем основан родительский авторитет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Основой родительского авторитета является гражданское лицо родителей, их жизнь, работа, поведение, чувство ответственности за свою семью перед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Де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82609" y="3212976"/>
            <a:ext cx="322862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35608" y="3182814"/>
            <a:ext cx="4756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составляют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общественную среду ребенка.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которые ребенок ориентируется ежедневн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5624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для малыша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мир, в котором закладываются основы морали, отношения к людям. Отец и мать, а так же другие члены семьи – дедушка и бабушка, старшие братья и сестры формируют личность ребенка с раннего его возраста</a:t>
            </a:r>
            <a:r>
              <a:rPr lang="ru-RU" dirty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90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898" y="260648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 ПРАВИЛЬНО ВОСПИТАТЬ РЕБЕНКА?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196752"/>
            <a:ext cx="3657600" cy="540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Главное в воспитании маленького человека: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пускать процесс воспитания на самотек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Важно подавать пример (то, чему мы учим ребенка, тому должны следовать и родители сами)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Любить свое чадо не за что-то, а за то, что он есть и весь ваш, и в ваших руках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Задача взрослых – обеспечить наиболее продуктивную работу своих детей:</a:t>
            </a:r>
          </a:p>
          <a:p>
            <a:pPr marL="425196" indent="-342900" algn="just">
              <a:buFont typeface="+mj-lt"/>
              <a:buAutoNum type="alphaL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Обходиться  без нотаций и назиданий</a:t>
            </a:r>
          </a:p>
          <a:p>
            <a:pPr marL="425196" indent="-342900" algn="just">
              <a:buFont typeface="+mj-lt"/>
              <a:buAutoNum type="alphaL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Постараться обогатить эмоциональный опыт, помочь овладеть элементарными действиями самоконтроля</a:t>
            </a:r>
          </a:p>
          <a:p>
            <a:pPr marL="425196" indent="-342900">
              <a:buFont typeface="+mj-lt"/>
              <a:buAutoNum type="alphaLcPeriod"/>
            </a:pPr>
            <a:endParaRPr lang="ru-RU" sz="2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nton\Desktop\1280389568_306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2386"/>
            <a:ext cx="3950297" cy="4635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371</TotalTime>
  <Words>616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РОЛЬ СЕМЬИ В ВОСПИТАНИИ РЕБЕНКА</vt:lpstr>
      <vt:lpstr>Слайд 2</vt:lpstr>
      <vt:lpstr>Семья – это главный институт воспитания</vt:lpstr>
      <vt:lpstr>РОЛЬ СЕМЬИ В РАЗВИТИИ ЛИЧНОСТИ РЕБЕНКА типы семейных  взаимоотношений: </vt:lpstr>
      <vt:lpstr>Стили семейного воспитания</vt:lpstr>
      <vt:lpstr>Слайд 6</vt:lpstr>
      <vt:lpstr>Слайд 7</vt:lpstr>
      <vt:lpstr> родительский авторитет</vt:lpstr>
      <vt:lpstr>КАК ПРАВИЛЬНО ВОСПИТАТЬ РЕБЕНКА?</vt:lpstr>
      <vt:lpstr>КАК ПРАВИЛЬНО ВОСПИТАТЬ РЕБЕНКА?</vt:lpstr>
      <vt:lpstr>Дорогие папы и мамы, всегда стоит правильно оценивать важность роли семьи в воспитании детей - помните об этом и старайтесь соблюдать выше перечисленные правила.</vt:lpstr>
      <vt:lpstr>P. S.-  Рецепт счастья: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РАЗВИТИИ ЛИЧНОСТИ РЕБЕНКА</dc:title>
  <dc:creator>Алла</dc:creator>
  <cp:lastModifiedBy>Пользователь</cp:lastModifiedBy>
  <cp:revision>40</cp:revision>
  <dcterms:created xsi:type="dcterms:W3CDTF">2012-12-20T11:21:33Z</dcterms:created>
  <dcterms:modified xsi:type="dcterms:W3CDTF">2021-02-08T12:40:12Z</dcterms:modified>
</cp:coreProperties>
</file>