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nichkin-den-12-noyabrya-2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143" y="0"/>
            <a:ext cx="6853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62507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то, что со временем многие праздники видоизменяются и приобретают иной облик и значение, суть Синичкиного дня осталась прежней — помощь и поддержка маленьких птичек, ставших частью привычной картины городского пейзажа.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Запомните, что в кормушках должна быть полезная подкормка на зиму: семечки подсолнечника, арахиса, тыквы, крупы и несолёное сало. Куски хлеба и остатки сладостей, вопреки распространенному стереотипу, птицам нельзя из-за особенностей пищеварения. От неподходящих угощений синицы могут тяжело заболеть и погибнуть.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0-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  <p:pic>
        <p:nvPicPr>
          <p:cNvPr id="3" name="Рисунок 2" descr="Новый-рисунок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07"/>
            <a:ext cx="9144000" cy="6859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fdcff4-8080-4c9a-96bb-1db76936fc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45052264_47-fikiwiki-com-p-kartinki-dyatla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" y="0"/>
            <a:ext cx="9128475" cy="6858000"/>
          </a:xfrm>
          <a:prstGeom prst="rect">
            <a:avLst/>
          </a:prstGeom>
        </p:spPr>
      </p:pic>
      <p:pic>
        <p:nvPicPr>
          <p:cNvPr id="4" name="Рисунок 3" descr="3f1a55f5cd53fe6b7fb1d1ba7f0e36e1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537559_4-pofoto-club-p-sinitsa-foto-na-belom-fon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"/>
            <a:ext cx="9144000" cy="6850380"/>
          </a:xfrm>
          <a:prstGeom prst="rect">
            <a:avLst/>
          </a:prstGeom>
        </p:spPr>
      </p:pic>
      <p:pic>
        <p:nvPicPr>
          <p:cNvPr id="3" name="Рисунок 2" descr="INNA8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4" name="Рисунок 3" descr="39fdcff4-8080-4c9a-96bb-1db76936fc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egirj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5232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703070"/>
            <a:ext cx="4876800" cy="3451860"/>
          </a:xfrm>
          <a:prstGeom prst="rect">
            <a:avLst/>
          </a:prstGeom>
        </p:spPr>
      </p:pic>
      <p:pic>
        <p:nvPicPr>
          <p:cNvPr id="4" name="Рисунок 3" descr="1645052264_47-fikiwiki-com-p-kartinki-dyatla-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2" y="0"/>
            <a:ext cx="9128475" cy="6858000"/>
          </a:xfrm>
          <a:prstGeom prst="rect">
            <a:avLst/>
          </a:prstGeom>
        </p:spPr>
      </p:pic>
      <p:pic>
        <p:nvPicPr>
          <p:cNvPr id="5" name="Рисунок 4" descr="25232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703070"/>
            <a:ext cx="4876800" cy="3451860"/>
          </a:xfrm>
          <a:prstGeom prst="rect">
            <a:avLst/>
          </a:prstGeom>
        </p:spPr>
      </p:pic>
      <p:pic>
        <p:nvPicPr>
          <p:cNvPr id="6" name="Рисунок 5" descr="1639537559_4-pofoto-club-p-sinitsa-foto-na-belom-fone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"/>
            <a:ext cx="9144000" cy="685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232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5052264_47-fikiwiki-com-p-kartinki-dyatla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" y="0"/>
            <a:ext cx="9128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5052264_47-fikiwiki-com-p-kartinki-dyatla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" y="0"/>
            <a:ext cx="9128475" cy="6858000"/>
          </a:xfrm>
          <a:prstGeom prst="rect">
            <a:avLst/>
          </a:prstGeom>
        </p:spPr>
      </p:pic>
      <p:pic>
        <p:nvPicPr>
          <p:cNvPr id="3" name="Рисунок 2" descr="39fdcff4-8080-4c9a-96bb-1db76936fc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36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Несмотря на то, что со временем многие праздники видоизменяются и приобретают иной облик и значение, суть Синичкиного дня осталась прежней — помощь и поддержка маленьких птичек, ставших частью привычной картины городского пейзажа.  Запомните, что в кормушках должна быть полезная подкормка на зиму: семечки подсолнечника, арахиса, тыквы, крупы и несолёное сало. Куски хлеба и остатки сладостей, вопреки распространенному стереотипу, птицам нельзя из-за особенностей пищеварения. От неподходящих угощений синицы могут тяжело заболеть и погибнуть.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</cp:revision>
  <dcterms:created xsi:type="dcterms:W3CDTF">2023-11-12T10:34:07Z</dcterms:created>
  <dcterms:modified xsi:type="dcterms:W3CDTF">2023-11-13T17:50:53Z</dcterms:modified>
</cp:coreProperties>
</file>